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5" r:id="rId4"/>
    <p:sldId id="258" r:id="rId5"/>
    <p:sldId id="260" r:id="rId6"/>
    <p:sldId id="259" r:id="rId7"/>
    <p:sldId id="262" r:id="rId8"/>
    <p:sldId id="261" r:id="rId9"/>
    <p:sldId id="264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620000"/>
    <a:srgbClr val="860B1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30A4-41A2-244E-BDFF-29875B8EF583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7D91-335A-7047-B5E7-BC8BB3EAC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30A4-41A2-244E-BDFF-29875B8EF583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7D91-335A-7047-B5E7-BC8BB3EAC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30A4-41A2-244E-BDFF-29875B8EF583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7D91-335A-7047-B5E7-BC8BB3EAC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30A4-41A2-244E-BDFF-29875B8EF583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7D91-335A-7047-B5E7-BC8BB3EAC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30A4-41A2-244E-BDFF-29875B8EF583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7D91-335A-7047-B5E7-BC8BB3EAC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30A4-41A2-244E-BDFF-29875B8EF583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7D91-335A-7047-B5E7-BC8BB3EAC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30A4-41A2-244E-BDFF-29875B8EF583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7D91-335A-7047-B5E7-BC8BB3EAC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30A4-41A2-244E-BDFF-29875B8EF583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7D91-335A-7047-B5E7-BC8BB3EAC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30A4-41A2-244E-BDFF-29875B8EF583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7D91-335A-7047-B5E7-BC8BB3EAC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30A4-41A2-244E-BDFF-29875B8EF583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7D91-335A-7047-B5E7-BC8BB3EAC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30A4-41A2-244E-BDFF-29875B8EF583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7D91-335A-7047-B5E7-BC8BB3EAC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860B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630A4-41A2-244E-BDFF-29875B8EF583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17D91-335A-7047-B5E7-BC8BB3EAC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ilDPtnuQAAI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Ru3aFjbdV9k&amp;feature=fvw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3000"/>
          </a:blip>
          <a:stretch>
            <a:fillRect/>
          </a:stretch>
        </p:blipFill>
        <p:spPr>
          <a:xfrm>
            <a:off x="0" y="0"/>
            <a:ext cx="9144000" cy="6871226"/>
          </a:xfrm>
          <a:prstGeom prst="rect">
            <a:avLst/>
          </a:prstGeom>
          <a:solidFill>
            <a:srgbClr val="860B10"/>
          </a:soli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CCFFCC"/>
                  </a:solidFill>
                </a:ln>
                <a:solidFill>
                  <a:srgbClr val="860B10"/>
                </a:solidFill>
              </a:rPr>
              <a:t>Whaling</a:t>
            </a:r>
            <a:br>
              <a:rPr lang="en-US" dirty="0" smtClean="0">
                <a:ln>
                  <a:solidFill>
                    <a:srgbClr val="CCFFCC"/>
                  </a:solidFill>
                </a:ln>
                <a:solidFill>
                  <a:srgbClr val="860B10"/>
                </a:solidFill>
              </a:rPr>
            </a:br>
            <a:r>
              <a:rPr lang="en-US" sz="3600" dirty="0" smtClean="0">
                <a:ln>
                  <a:solidFill>
                    <a:srgbClr val="CCFFCC"/>
                  </a:solidFill>
                </a:ln>
                <a:solidFill>
                  <a:srgbClr val="860B10"/>
                </a:solidFill>
              </a:rPr>
              <a:t>Important Culture or massacre? </a:t>
            </a:r>
            <a:endParaRPr lang="en-US" dirty="0">
              <a:ln>
                <a:solidFill>
                  <a:srgbClr val="CCFFCC"/>
                </a:solidFill>
              </a:ln>
              <a:solidFill>
                <a:srgbClr val="860B1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Danny </a:t>
            </a:r>
            <a:r>
              <a:rPr lang="en-US" dirty="0" err="1" smtClean="0"/>
              <a:t>Gerrity</a:t>
            </a:r>
            <a:r>
              <a:rPr lang="en-US" dirty="0" smtClean="0"/>
              <a:t> and Kaila </a:t>
            </a:r>
            <a:r>
              <a:rPr lang="en-US" dirty="0" err="1" smtClean="0"/>
              <a:t>Dougher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Seashepherd</a:t>
            </a:r>
            <a:endParaRPr lang="en-US" dirty="0" smtClean="0"/>
          </a:p>
          <a:p>
            <a:pPr lvl="1"/>
            <a:r>
              <a:rPr lang="en-US" dirty="0" smtClean="0"/>
              <a:t>http://</a:t>
            </a:r>
            <a:r>
              <a:rPr lang="en-US" dirty="0" err="1" smtClean="0"/>
              <a:t>www.seashepherd.org</a:t>
            </a:r>
            <a:r>
              <a:rPr lang="en-US" dirty="0" smtClean="0"/>
              <a:t>/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Whale Sanctuary</a:t>
            </a:r>
          </a:p>
          <a:p>
            <a:pPr lvl="1"/>
            <a:r>
              <a:rPr lang="en-US" dirty="0" smtClean="0"/>
              <a:t>http://www.whalesanctuary.co.uk/2009/08/truth-about-traditional-japanese.html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Animal Planet</a:t>
            </a:r>
          </a:p>
          <a:p>
            <a:pPr lvl="1"/>
            <a:r>
              <a:rPr lang="en-US" dirty="0" smtClean="0"/>
              <a:t>http://</a:t>
            </a:r>
            <a:r>
              <a:rPr lang="en-US" dirty="0" err="1" smtClean="0"/>
              <a:t>animal.discovery.com/tv/whale</a:t>
            </a:r>
            <a:r>
              <a:rPr lang="en-US" dirty="0" smtClean="0"/>
              <a:t>-wars/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alphaModFix amt="65000"/>
          </a:blip>
          <a:stretch>
            <a:fillRect/>
          </a:stretch>
        </p:blipFill>
        <p:spPr>
          <a:xfrm>
            <a:off x="-225521" y="838200"/>
            <a:ext cx="9369521" cy="4906962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countries whale?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Japan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Harpoons have been found in Japan dating back to 10,000 B.C.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While there has been pressure from animal rights activists, the Japanese people insist that it is an important part of their culture and industry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Japan is not the only country that whales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USA (Alaskan Indigenous)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New Zealand 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Indonesia</a:t>
            </a:r>
            <a:endParaRPr lang="en-US" dirty="0" smtClean="0">
              <a:solidFill>
                <a:srgbClr val="000000"/>
              </a:solidFill>
            </a:endParaRP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Norway (commercially)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Iceland 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Cruelty of Japanese Whaling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http://www.youtube.com/watch?v=</a:t>
            </a:r>
            <a:r>
              <a:rPr lang="en-US" dirty="0" smtClean="0">
                <a:hlinkClick r:id="rId2"/>
              </a:rPr>
              <a:t>ilDPtnuQAAI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Japanese whaling history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Started off slow</a:t>
            </a:r>
          </a:p>
          <a:p>
            <a:pPr lvl="1"/>
            <a:r>
              <a:rPr lang="en-US" dirty="0" smtClean="0"/>
              <a:t>Learned from Norway in early 1900’s</a:t>
            </a:r>
          </a:p>
          <a:p>
            <a:pPr lvl="1"/>
            <a:r>
              <a:rPr lang="en-US" dirty="0" smtClean="0"/>
              <a:t>First few companies failed, but once things started up the Norwegians regretted teaching them since they put them out of business. </a:t>
            </a:r>
          </a:p>
          <a:p>
            <a:pPr lvl="1"/>
            <a:r>
              <a:rPr lang="en-US" dirty="0" smtClean="0"/>
              <a:t>By the 1930’s Japanese and Korean ships were decimating populations, bringing the numbers of gray whales to only 150. 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Dangers of Whaling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Whales are an important part of the ocean ecosystem.</a:t>
            </a:r>
          </a:p>
          <a:p>
            <a:pPr lvl="1"/>
            <a:r>
              <a:rPr lang="en-US" dirty="0" smtClean="0"/>
              <a:t> because laws that limit amounts are often not acknowledged species numbers are getting dangerously low.</a:t>
            </a:r>
          </a:p>
          <a:p>
            <a:pPr lvl="1"/>
            <a:r>
              <a:rPr lang="en-US" dirty="0" smtClean="0"/>
              <a:t>Species like the Sperm Whale who are important predators were almost hunted to extinction for their blubber and other fat like </a:t>
            </a:r>
            <a:r>
              <a:rPr lang="en-US" dirty="0" smtClean="0"/>
              <a:t>substances </a:t>
            </a:r>
            <a:r>
              <a:rPr lang="en-US" dirty="0" smtClean="0"/>
              <a:t>to be used for food.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does Japan hold on to whaling traditions?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Whaling helped turn Japan into a world power</a:t>
            </a:r>
          </a:p>
          <a:p>
            <a:pPr lvl="2"/>
            <a:r>
              <a:rPr lang="en-US" dirty="0" smtClean="0"/>
              <a:t>Before World War Two Japan was matched only by Germany in the industry</a:t>
            </a:r>
          </a:p>
          <a:p>
            <a:pPr lvl="2"/>
            <a:r>
              <a:rPr lang="en-US" dirty="0" smtClean="0"/>
              <a:t>After they were leaders in the nation and it gave a disheartened people pride and a sense of nationalism.</a:t>
            </a:r>
          </a:p>
          <a:p>
            <a:r>
              <a:rPr lang="en-US" dirty="0" smtClean="0"/>
              <a:t>Japan cooperates completely with almost all other eco-friendly practices</a:t>
            </a:r>
            <a:endParaRPr lang="en-US" dirty="0" smtClean="0"/>
          </a:p>
          <a:p>
            <a:pPr lvl="2"/>
            <a:r>
              <a:rPr lang="en-US" dirty="0" smtClean="0"/>
              <a:t>Even though commercial whaling is illegal it’s </a:t>
            </a:r>
            <a:r>
              <a:rPr lang="en-US" dirty="0" smtClean="0"/>
              <a:t>important to the people because of the heritage and often inherited business practices.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Japanese Loophole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Japanese get out of the legal troubles of whaling by claiming that they do it for “scientific research”</a:t>
            </a:r>
          </a:p>
          <a:p>
            <a:pPr lvl="1"/>
            <a:r>
              <a:rPr lang="en-US" dirty="0" smtClean="0"/>
              <a:t>They say that they capture the whales and study them</a:t>
            </a:r>
          </a:p>
          <a:p>
            <a:pPr lvl="1"/>
            <a:r>
              <a:rPr lang="en-US" dirty="0" smtClean="0"/>
              <a:t>Japan does not actually do it for science, but rather for the cultural reasons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or immoral?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It is important to the Japanese for the</a:t>
            </a:r>
            <a:r>
              <a:rPr lang="en-US" dirty="0" smtClean="0"/>
              <a:t> cultural </a:t>
            </a:r>
            <a:r>
              <a:rPr lang="en-US" dirty="0" smtClean="0"/>
              <a:t>aspect but not many other countries understand why</a:t>
            </a:r>
          </a:p>
          <a:p>
            <a:r>
              <a:rPr lang="en-US" dirty="0" smtClean="0"/>
              <a:t>While there are still many companies that practice this they are only marginally successful and non-important to the</a:t>
            </a:r>
            <a:r>
              <a:rPr lang="en-US" dirty="0" smtClean="0"/>
              <a:t> overall </a:t>
            </a:r>
            <a:r>
              <a:rPr lang="en-US" dirty="0" smtClean="0"/>
              <a:t>economy.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Practices are very inhumane</a:t>
            </a:r>
          </a:p>
          <a:p>
            <a:pPr lvl="1"/>
            <a:r>
              <a:rPr lang="en-US" dirty="0" smtClean="0"/>
              <a:t>Most ships have a harpoon gun that fires deep into the whales hide and reels it back using</a:t>
            </a:r>
            <a:r>
              <a:rPr lang="en-US" dirty="0" smtClean="0"/>
              <a:t> </a:t>
            </a:r>
            <a:r>
              <a:rPr lang="en-US" dirty="0" smtClean="0"/>
              <a:t>a barb to hold it in</a:t>
            </a:r>
          </a:p>
          <a:p>
            <a:pPr lvl="1"/>
            <a:r>
              <a:rPr lang="en-US" dirty="0" smtClean="0"/>
              <a:t>Animal activist have made whaling their </a:t>
            </a:r>
            <a:r>
              <a:rPr lang="en-US" dirty="0" smtClean="0"/>
              <a:t>number one priority due to its un-necessity status.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the Whale Hunt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http://www.youtube.com/watch?v=Ru3aFjbdV9k&amp;feature=</a:t>
            </a:r>
            <a:r>
              <a:rPr lang="en-US" dirty="0" smtClean="0">
                <a:hlinkClick r:id="rId2"/>
              </a:rPr>
              <a:t>fvw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517</Words>
  <Application>Microsoft Macintosh PowerPoint</Application>
  <PresentationFormat>On-screen Show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Whaling Important Culture or massacre? </vt:lpstr>
      <vt:lpstr>What countries whale?</vt:lpstr>
      <vt:lpstr>Cruelty of Japanese Whaling</vt:lpstr>
      <vt:lpstr>Japanese whaling history</vt:lpstr>
      <vt:lpstr>Dangers of Whaling</vt:lpstr>
      <vt:lpstr>Why does Japan hold on to whaling traditions?</vt:lpstr>
      <vt:lpstr>The Japanese Loophole </vt:lpstr>
      <vt:lpstr>Important or immoral?</vt:lpstr>
      <vt:lpstr>After the Whale Hunt</vt:lpstr>
      <vt:lpstr>Works Cited </vt:lpstr>
    </vt:vector>
  </TitlesOfParts>
  <Company>Classrooms for the Future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Whaling Important Culture or massacre? </dc:title>
  <dc:creator>PA Department of Education Classrooms for the Future</dc:creator>
  <cp:lastModifiedBy>PA Department of Education Classrooms for the Future</cp:lastModifiedBy>
  <cp:revision>4</cp:revision>
  <dcterms:created xsi:type="dcterms:W3CDTF">2011-02-10T17:49:45Z</dcterms:created>
  <dcterms:modified xsi:type="dcterms:W3CDTF">2011-02-10T18:44:51Z</dcterms:modified>
</cp:coreProperties>
</file>